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13"/>
  </p:notesMasterIdLst>
  <p:sldIdLst>
    <p:sldId id="291" r:id="rId3"/>
    <p:sldId id="293" r:id="rId4"/>
    <p:sldId id="294" r:id="rId5"/>
    <p:sldId id="305" r:id="rId6"/>
    <p:sldId id="295" r:id="rId7"/>
    <p:sldId id="297" r:id="rId8"/>
    <p:sldId id="299" r:id="rId9"/>
    <p:sldId id="301" r:id="rId10"/>
    <p:sldId id="303" r:id="rId11"/>
    <p:sldId id="304" r:id="rId12"/>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87" autoAdjust="0"/>
    <p:restoredTop sz="94648" autoAdjust="0"/>
  </p:normalViewPr>
  <p:slideViewPr>
    <p:cSldViewPr>
      <p:cViewPr>
        <p:scale>
          <a:sx n="66" d="100"/>
          <a:sy n="66" d="100"/>
        </p:scale>
        <p:origin x="-888"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3/24/2013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3/24/2013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Today’s Sermon</a:t>
            </a:r>
            <a:endParaRPr lang="en-US" dirty="0"/>
          </a:p>
        </p:txBody>
      </p:sp>
      <p:sp>
        <p:nvSpPr>
          <p:cNvPr id="3" name="Subtitle 2"/>
          <p:cNvSpPr>
            <a:spLocks noGrp="1"/>
          </p:cNvSpPr>
          <p:nvPr>
            <p:ph type="subTitle" idx="1"/>
          </p:nvPr>
        </p:nvSpPr>
        <p:spPr/>
        <p:txBody>
          <a:bodyPr>
            <a:noAutofit/>
          </a:bodyPr>
          <a:lstStyle/>
          <a:p>
            <a:r>
              <a:rPr lang="en-US" sz="6000" dirty="0" smtClean="0"/>
              <a:t>Power of the Cross</a:t>
            </a:r>
          </a:p>
        </p:txBody>
      </p:sp>
    </p:spTree>
    <p:extLst>
      <p:ext uri="{BB962C8B-B14F-4D97-AF65-F5344CB8AC3E}">
        <p14:creationId xmlns:p14="http://schemas.microsoft.com/office/powerpoint/2010/main" val="315804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3. The Power of the Cross</a:t>
            </a:r>
            <a:endParaRPr lang="en-US" dirty="0"/>
          </a:p>
        </p:txBody>
      </p:sp>
      <p:sp>
        <p:nvSpPr>
          <p:cNvPr id="3" name="Subtitle 2"/>
          <p:cNvSpPr>
            <a:spLocks noGrp="1"/>
          </p:cNvSpPr>
          <p:nvPr>
            <p:ph idx="1"/>
          </p:nvPr>
        </p:nvSpPr>
        <p:spPr/>
        <p:txBody>
          <a:bodyPr>
            <a:normAutofit/>
          </a:bodyPr>
          <a:lstStyle/>
          <a:p>
            <a:pPr lvl="0"/>
            <a:r>
              <a:rPr lang="en-US" dirty="0" smtClean="0"/>
              <a:t>Galatians 6:14</a:t>
            </a:r>
            <a:br>
              <a:rPr lang="en-US" dirty="0" smtClean="0"/>
            </a:br>
            <a:r>
              <a:rPr lang="en-US" dirty="0" smtClean="0"/>
              <a:t>As for me, may I never boast about anything except the cross of our Lord Jesus Christ. Because of that cross, my interest in this world has been crucified, and the world’s interest in me has also died.</a:t>
            </a:r>
          </a:p>
        </p:txBody>
      </p:sp>
    </p:spTree>
    <p:extLst>
      <p:ext uri="{BB962C8B-B14F-4D97-AF65-F5344CB8AC3E}">
        <p14:creationId xmlns:p14="http://schemas.microsoft.com/office/powerpoint/2010/main" val="4159037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Galatians 6:14</a:t>
            </a:r>
            <a:br>
              <a:rPr lang="en-US" dirty="0" smtClean="0"/>
            </a:br>
            <a:r>
              <a:rPr lang="en-US" dirty="0" smtClean="0"/>
              <a:t>As for me, may I never boast about anything except the cross of our Lord Jesus Christ. Because of that cross, my interest in this world has been crucified, and the world’s interest in me has also died.</a:t>
            </a:r>
          </a:p>
          <a:p>
            <a:pPr lvl="0"/>
            <a:endParaRPr lang="en-US" dirty="0" smtClean="0"/>
          </a:p>
        </p:txBody>
      </p:sp>
    </p:spTree>
    <p:extLst>
      <p:ext uri="{BB962C8B-B14F-4D97-AF65-F5344CB8AC3E}">
        <p14:creationId xmlns:p14="http://schemas.microsoft.com/office/powerpoint/2010/main" val="1022541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1. Three powers the of cross</a:t>
            </a:r>
            <a:endParaRPr lang="en-US" dirty="0"/>
          </a:p>
        </p:txBody>
      </p:sp>
      <p:sp>
        <p:nvSpPr>
          <p:cNvPr id="3" name="Subtitle 2"/>
          <p:cNvSpPr>
            <a:spLocks noGrp="1"/>
          </p:cNvSpPr>
          <p:nvPr>
            <p:ph idx="1"/>
          </p:nvPr>
        </p:nvSpPr>
        <p:spPr/>
        <p:txBody>
          <a:bodyPr>
            <a:normAutofit fontScale="92500"/>
          </a:bodyPr>
          <a:lstStyle/>
          <a:p>
            <a:pPr lvl="0"/>
            <a:r>
              <a:rPr lang="en-US" dirty="0" smtClean="0"/>
              <a:t>Luke 23:33, 39-43</a:t>
            </a:r>
            <a:br>
              <a:rPr lang="en-US" dirty="0" smtClean="0"/>
            </a:br>
            <a:r>
              <a:rPr lang="en-US" dirty="0" smtClean="0"/>
              <a:t>33 When they came to a place called The Skull, they nailed him to the cross. And the criminals were also crucified—one on his right and one on his left. 39 One of the criminals hanging beside him scoffed, “So you’re the Messiah, are you? Prove it by saving yourself—and us, too, while you’re at it!”</a:t>
            </a:r>
          </a:p>
        </p:txBody>
      </p:sp>
    </p:spTree>
    <p:extLst>
      <p:ext uri="{BB962C8B-B14F-4D97-AF65-F5344CB8AC3E}">
        <p14:creationId xmlns:p14="http://schemas.microsoft.com/office/powerpoint/2010/main" val="335326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1. Three powers the of cross</a:t>
            </a:r>
            <a:endParaRPr lang="en-US" dirty="0"/>
          </a:p>
        </p:txBody>
      </p:sp>
      <p:sp>
        <p:nvSpPr>
          <p:cNvPr id="3" name="Subtitle 2"/>
          <p:cNvSpPr>
            <a:spLocks noGrp="1"/>
          </p:cNvSpPr>
          <p:nvPr>
            <p:ph idx="1"/>
          </p:nvPr>
        </p:nvSpPr>
        <p:spPr/>
        <p:txBody>
          <a:bodyPr>
            <a:normAutofit fontScale="92500" lnSpcReduction="10000"/>
          </a:bodyPr>
          <a:lstStyle/>
          <a:p>
            <a:pPr lvl="0"/>
            <a:r>
              <a:rPr lang="en-US" dirty="0" smtClean="0"/>
              <a:t>Luke 23:33, 39-43</a:t>
            </a:r>
            <a:br>
              <a:rPr lang="en-US" dirty="0" smtClean="0"/>
            </a:br>
            <a:r>
              <a:rPr lang="en-US" dirty="0" smtClean="0"/>
              <a:t>40 </a:t>
            </a:r>
            <a:r>
              <a:rPr lang="en-US" dirty="0"/>
              <a:t>But the other criminal protested, “Don’t you fear God even when you have been sentenced to die? 41 We deserve to die for our crimes, but this man hasn’t done anything wrong.” 42 Then he said, “Jesus, remember me when you come into your Kingdom.” 43 And Jesus replied, “I assure you, today you will be with me in paradise</a:t>
            </a:r>
            <a:r>
              <a:rPr lang="en-US" dirty="0" smtClean="0"/>
              <a:t>.”</a:t>
            </a:r>
            <a:endParaRPr lang="en-US" dirty="0"/>
          </a:p>
        </p:txBody>
      </p:sp>
    </p:spTree>
    <p:extLst>
      <p:ext uri="{BB962C8B-B14F-4D97-AF65-F5344CB8AC3E}">
        <p14:creationId xmlns:p14="http://schemas.microsoft.com/office/powerpoint/2010/main" val="1829261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2. Three Necessary Conditions</a:t>
            </a:r>
            <a:endParaRPr lang="en-US" dirty="0"/>
          </a:p>
        </p:txBody>
      </p:sp>
      <p:sp>
        <p:nvSpPr>
          <p:cNvPr id="3" name="Subtitle 2"/>
          <p:cNvSpPr>
            <a:spLocks noGrp="1"/>
          </p:cNvSpPr>
          <p:nvPr>
            <p:ph idx="1"/>
          </p:nvPr>
        </p:nvSpPr>
        <p:spPr/>
        <p:txBody>
          <a:bodyPr>
            <a:normAutofit/>
          </a:bodyPr>
          <a:lstStyle/>
          <a:p>
            <a:pPr lvl="0"/>
            <a:r>
              <a:rPr lang="en-US" dirty="0" smtClean="0"/>
              <a:t>Galatians 6:14</a:t>
            </a:r>
            <a:br>
              <a:rPr lang="en-US" dirty="0" smtClean="0"/>
            </a:br>
            <a:r>
              <a:rPr lang="en-US" dirty="0" smtClean="0"/>
              <a:t>As for me, may I never boast about anything except the cross of our Lord Jesus Christ. Because of that cross, my interest in this world has been crucified, and the world’s interest in me has also died.</a:t>
            </a:r>
          </a:p>
        </p:txBody>
      </p:sp>
    </p:spTree>
    <p:extLst>
      <p:ext uri="{BB962C8B-B14F-4D97-AF65-F5344CB8AC3E}">
        <p14:creationId xmlns:p14="http://schemas.microsoft.com/office/powerpoint/2010/main" val="3197748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Ephesians 5:22, 25</a:t>
            </a:r>
            <a:br>
              <a:rPr lang="en-US" dirty="0" smtClean="0"/>
            </a:br>
            <a:r>
              <a:rPr lang="en-US" dirty="0" smtClean="0"/>
              <a:t>22 For wives, this means submit to your husbands as to the Lord. 25 For husbands, this means love your wives, just as Christ loved the church. He gave up his life for her</a:t>
            </a:r>
          </a:p>
        </p:txBody>
      </p:sp>
    </p:spTree>
    <p:extLst>
      <p:ext uri="{BB962C8B-B14F-4D97-AF65-F5344CB8AC3E}">
        <p14:creationId xmlns:p14="http://schemas.microsoft.com/office/powerpoint/2010/main" val="343055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Matthew 18:3</a:t>
            </a:r>
            <a:br>
              <a:rPr lang="en-US" dirty="0" smtClean="0"/>
            </a:br>
            <a:r>
              <a:rPr lang="en-US" dirty="0" smtClean="0"/>
              <a:t>Then he said, “I tell you the truth, unless you turn from your sins and become like little children, you will never get into the Kingdom of Heaven.</a:t>
            </a:r>
          </a:p>
        </p:txBody>
      </p:sp>
    </p:spTree>
    <p:extLst>
      <p:ext uri="{BB962C8B-B14F-4D97-AF65-F5344CB8AC3E}">
        <p14:creationId xmlns:p14="http://schemas.microsoft.com/office/powerpoint/2010/main" val="1580991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Philippians 2:5</a:t>
            </a:r>
            <a:br>
              <a:rPr lang="en-US" dirty="0" smtClean="0"/>
            </a:br>
            <a:r>
              <a:rPr lang="en-US" dirty="0" smtClean="0"/>
              <a:t>You must have the same attitude that Christ Jesus had.</a:t>
            </a:r>
          </a:p>
        </p:txBody>
      </p:sp>
    </p:spTree>
    <p:extLst>
      <p:ext uri="{BB962C8B-B14F-4D97-AF65-F5344CB8AC3E}">
        <p14:creationId xmlns:p14="http://schemas.microsoft.com/office/powerpoint/2010/main" val="66728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Subtitle 2"/>
          <p:cNvSpPr>
            <a:spLocks noGrp="1"/>
          </p:cNvSpPr>
          <p:nvPr>
            <p:ph idx="1"/>
          </p:nvPr>
        </p:nvSpPr>
        <p:spPr/>
        <p:txBody>
          <a:bodyPr>
            <a:normAutofit/>
          </a:bodyPr>
          <a:lstStyle/>
          <a:p>
            <a:pPr lvl="0"/>
            <a:r>
              <a:rPr lang="en-US" dirty="0" smtClean="0"/>
              <a:t>Colossians 1:18</a:t>
            </a:r>
            <a:br>
              <a:rPr lang="en-US" dirty="0" smtClean="0"/>
            </a:br>
            <a:r>
              <a:rPr lang="en-US" dirty="0" smtClean="0"/>
              <a:t>Christ is also the head of the church, which is his body. He is the beginning, supreme over all who rise from the dead. So he is first in everything.</a:t>
            </a:r>
          </a:p>
        </p:txBody>
      </p:sp>
    </p:spTree>
    <p:extLst>
      <p:ext uri="{BB962C8B-B14F-4D97-AF65-F5344CB8AC3E}">
        <p14:creationId xmlns:p14="http://schemas.microsoft.com/office/powerpoint/2010/main" val="4284388207"/>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10035</TotalTime>
  <Words>56</Words>
  <Application>Microsoft Office PowerPoint</Application>
  <PresentationFormat>On-screen Show (4:3)</PresentationFormat>
  <Paragraphs>15</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4_Custom Design</vt:lpstr>
      <vt:lpstr>5_Custom Design</vt:lpstr>
      <vt:lpstr>Today’s Sermon</vt:lpstr>
      <vt:lpstr>PowerPoint Presentation</vt:lpstr>
      <vt:lpstr>1. Three powers the of cross</vt:lpstr>
      <vt:lpstr>1. Three powers the of cross</vt:lpstr>
      <vt:lpstr>2. Three Necessary Conditions</vt:lpstr>
      <vt:lpstr>PowerPoint Presentation</vt:lpstr>
      <vt:lpstr>PowerPoint Presentation</vt:lpstr>
      <vt:lpstr>PowerPoint Presentation</vt:lpstr>
      <vt:lpstr>PowerPoint Presentation</vt:lpstr>
      <vt:lpstr>3. The Power of the Cross</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795</cp:revision>
  <dcterms:created xsi:type="dcterms:W3CDTF">2008-09-16T01:03:40Z</dcterms:created>
  <dcterms:modified xsi:type="dcterms:W3CDTF">2013-03-24T14:33:23Z</dcterms:modified>
</cp:coreProperties>
</file>